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1DFE4-A43D-449B-A894-5F9D078C8287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27356-8B45-4CD7-BBBD-3421EBE06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13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27356-8B45-4CD7-BBBD-3421EBE06A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31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297-7903-4522-9A4C-D80598DC176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BDA0-BA1F-4EB9-8300-0A8687260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51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297-7903-4522-9A4C-D80598DC176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BDA0-BA1F-4EB9-8300-0A8687260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02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297-7903-4522-9A4C-D80598DC176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BDA0-BA1F-4EB9-8300-0A8687260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297-7903-4522-9A4C-D80598DC176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BDA0-BA1F-4EB9-8300-0A8687260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0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297-7903-4522-9A4C-D80598DC176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BDA0-BA1F-4EB9-8300-0A8687260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8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297-7903-4522-9A4C-D80598DC176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BDA0-BA1F-4EB9-8300-0A8687260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50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297-7903-4522-9A4C-D80598DC176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BDA0-BA1F-4EB9-8300-0A8687260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4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297-7903-4522-9A4C-D80598DC176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BDA0-BA1F-4EB9-8300-0A8687260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76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297-7903-4522-9A4C-D80598DC176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BDA0-BA1F-4EB9-8300-0A8687260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66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297-7903-4522-9A4C-D80598DC176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BDA0-BA1F-4EB9-8300-0A8687260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10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297-7903-4522-9A4C-D80598DC176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BDA0-BA1F-4EB9-8300-0A8687260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97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ED297-7903-4522-9A4C-D80598DC176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FBDA0-BA1F-4EB9-8300-0A8687260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11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10" Type="http://schemas.openxmlformats.org/officeDocument/2006/relationships/image" Target="../media/image35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9639"/>
          </a:xfrm>
          <a:prstGeom prst="rect">
            <a:avLst/>
          </a:prstGeom>
          <a:solidFill>
            <a:schemeClr val="bg2">
              <a:lumMod val="75000"/>
              <a:alpha val="4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8514" y="200832"/>
            <a:ext cx="5928360" cy="6848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Летний лагерь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79186" y="200832"/>
            <a:ext cx="3916782" cy="1836568"/>
          </a:xfrm>
          <a:noFill/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7 дней и 7 ночей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Заезд 12 июня в 17.00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Выезд 19 июня в 15.00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14413" y="853855"/>
            <a:ext cx="4996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Open Sans"/>
              </a:rPr>
              <a:t>Отель в Подмосковье HELIOPARK </a:t>
            </a:r>
            <a:r>
              <a:rPr lang="ru-RU" b="1" i="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Open Sans"/>
              </a:rPr>
              <a:t>Lesnoy</a:t>
            </a:r>
            <a:endParaRPr lang="ru-RU" b="1" i="0" dirty="0">
              <a:solidFill>
                <a:schemeClr val="accent6">
                  <a:lumMod val="75000"/>
                </a:schemeClr>
              </a:solidFill>
              <a:effectLst/>
              <a:latin typeface="Open San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7379" y="5890403"/>
            <a:ext cx="7474424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Московская область, </a:t>
            </a:r>
            <a:r>
              <a:rPr lang="ru-RU" b="1" i="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Солнечногорский</a:t>
            </a:r>
            <a:r>
              <a:rPr lang="ru-RU" b="1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 район, деревня Пешки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1" y="1688909"/>
            <a:ext cx="2676149" cy="9144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53" y="5213745"/>
            <a:ext cx="1155194" cy="135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82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87" y="748857"/>
            <a:ext cx="4410321" cy="51570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43840"/>
            <a:ext cx="11430000" cy="42576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Программа летнего спортивно-оздоровительного сбора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0120" y="774383"/>
            <a:ext cx="10515600" cy="57159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12.06-</a:t>
            </a:r>
            <a:r>
              <a:rPr lang="ru-RU" dirty="0" smtClean="0">
                <a:solidFill>
                  <a:srgbClr val="002060"/>
                </a:solidFill>
              </a:rPr>
              <a:t> Заезд, размещение, собрание, бассейн, ужин, свободное время, вечерняя анимация, отбой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13.06-</a:t>
            </a:r>
            <a:r>
              <a:rPr lang="ru-RU" dirty="0" smtClean="0">
                <a:solidFill>
                  <a:srgbClr val="002060"/>
                </a:solidFill>
              </a:rPr>
              <a:t> Подъём, общая зарядка для семей </a:t>
            </a:r>
            <a:r>
              <a:rPr lang="en-US" dirty="0" err="1" smtClean="0">
                <a:solidFill>
                  <a:srgbClr val="002060"/>
                </a:solidFill>
              </a:rPr>
              <a:t>Mr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en-US" dirty="0" smtClean="0">
                <a:solidFill>
                  <a:srgbClr val="002060"/>
                </a:solidFill>
              </a:rPr>
              <a:t>Junior</a:t>
            </a:r>
            <a:r>
              <a:rPr lang="ru-RU" dirty="0" smtClean="0">
                <a:solidFill>
                  <a:srgbClr val="002060"/>
                </a:solidFill>
              </a:rPr>
              <a:t>, завтрак, 1-ая тренировка(для детей) ,обед, свободное время,2-ая тренировка(для детей),тренировка для Пап-Мам, ужин,  футбольная викторина для детей, свободное время, отбой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14.06-</a:t>
            </a:r>
            <a:r>
              <a:rPr lang="ru-RU" dirty="0" smtClean="0">
                <a:solidFill>
                  <a:srgbClr val="002060"/>
                </a:solidFill>
              </a:rPr>
              <a:t> Подъём, общая зарядка для семей </a:t>
            </a:r>
            <a:r>
              <a:rPr lang="en-US" dirty="0" err="1" smtClean="0">
                <a:solidFill>
                  <a:srgbClr val="002060"/>
                </a:solidFill>
              </a:rPr>
              <a:t>Mr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en-US" dirty="0" smtClean="0">
                <a:solidFill>
                  <a:srgbClr val="002060"/>
                </a:solidFill>
              </a:rPr>
              <a:t>Junior</a:t>
            </a:r>
            <a:r>
              <a:rPr lang="ru-RU" dirty="0" smtClean="0">
                <a:solidFill>
                  <a:srgbClr val="002060"/>
                </a:solidFill>
              </a:rPr>
              <a:t>, завтрак, 1-ая тренировка(для детей),обед, свободное время, футбольные конкурсы(для детей),тренировка для Пап-Мам, ужин, свободное время, отбой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15.06-</a:t>
            </a:r>
            <a:r>
              <a:rPr lang="ru-RU" dirty="0" smtClean="0">
                <a:solidFill>
                  <a:srgbClr val="002060"/>
                </a:solidFill>
              </a:rPr>
              <a:t> Подъём, зарядка для семей </a:t>
            </a:r>
            <a:r>
              <a:rPr lang="en-US" dirty="0" err="1" smtClean="0">
                <a:solidFill>
                  <a:srgbClr val="002060"/>
                </a:solidFill>
              </a:rPr>
              <a:t>Mr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en-US" dirty="0" smtClean="0">
                <a:solidFill>
                  <a:srgbClr val="002060"/>
                </a:solidFill>
              </a:rPr>
              <a:t>Junior</a:t>
            </a:r>
            <a:r>
              <a:rPr lang="ru-RU" dirty="0" smtClean="0">
                <a:solidFill>
                  <a:srgbClr val="002060"/>
                </a:solidFill>
              </a:rPr>
              <a:t>, завтрак, 1-ая тренировка(для детей),обед, свободное время, турнир «Пас в будущее»(для детей),тренировка для Пап-Мам, ужин, просмотр с детьми мультика, отбой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16.06-</a:t>
            </a:r>
            <a:r>
              <a:rPr lang="ru-RU" dirty="0" smtClean="0">
                <a:solidFill>
                  <a:srgbClr val="002060"/>
                </a:solidFill>
              </a:rPr>
              <a:t> Подъём, зарядка для семей </a:t>
            </a:r>
            <a:r>
              <a:rPr lang="en-US" dirty="0" err="1" smtClean="0">
                <a:solidFill>
                  <a:srgbClr val="002060"/>
                </a:solidFill>
              </a:rPr>
              <a:t>Mr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en-US" dirty="0" smtClean="0">
                <a:solidFill>
                  <a:srgbClr val="002060"/>
                </a:solidFill>
              </a:rPr>
              <a:t>Junior</a:t>
            </a:r>
            <a:r>
              <a:rPr lang="ru-RU" dirty="0" smtClean="0">
                <a:solidFill>
                  <a:srgbClr val="002060"/>
                </a:solidFill>
              </a:rPr>
              <a:t>, завтрак, Спортивный праздник «Мама, Папа, Я, спортивная семья», обед, свободное время,2-ая тренировка(для детей),тренировка для Пап-Мам, ужин, свободное время, отбой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17.06-</a:t>
            </a:r>
            <a:r>
              <a:rPr lang="ru-RU" dirty="0" smtClean="0">
                <a:solidFill>
                  <a:srgbClr val="002060"/>
                </a:solidFill>
              </a:rPr>
              <a:t> Подъём, зарядка для семей </a:t>
            </a:r>
            <a:r>
              <a:rPr lang="en-US" dirty="0" err="1" smtClean="0">
                <a:solidFill>
                  <a:srgbClr val="002060"/>
                </a:solidFill>
              </a:rPr>
              <a:t>Mr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en-US" dirty="0" smtClean="0">
                <a:solidFill>
                  <a:srgbClr val="002060"/>
                </a:solidFill>
              </a:rPr>
              <a:t>Junior</a:t>
            </a:r>
            <a:r>
              <a:rPr lang="ru-RU" dirty="0" smtClean="0">
                <a:solidFill>
                  <a:srgbClr val="002060"/>
                </a:solidFill>
              </a:rPr>
              <a:t>, завтрак, 1-ая тренировка(для детей), обед, свободное время,2-ая тренировка(для детей),тренировка для Пап-Мам, ужин, свободное время, отбой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18.06-</a:t>
            </a:r>
            <a:r>
              <a:rPr lang="ru-RU" dirty="0" smtClean="0">
                <a:solidFill>
                  <a:srgbClr val="002060"/>
                </a:solidFill>
              </a:rPr>
              <a:t> Подъём, зарядка для семей </a:t>
            </a:r>
            <a:r>
              <a:rPr lang="en-US" dirty="0" err="1" smtClean="0">
                <a:solidFill>
                  <a:srgbClr val="002060"/>
                </a:solidFill>
              </a:rPr>
              <a:t>Mr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en-US" dirty="0" smtClean="0">
                <a:solidFill>
                  <a:srgbClr val="002060"/>
                </a:solidFill>
              </a:rPr>
              <a:t>Junior</a:t>
            </a:r>
            <a:r>
              <a:rPr lang="ru-RU" dirty="0" smtClean="0">
                <a:solidFill>
                  <a:srgbClr val="002060"/>
                </a:solidFill>
              </a:rPr>
              <a:t>, завтрак, 1-ая тренировка(для детей),обед, свободное время, контрольная игра(для детей),тренировка для Пап-</a:t>
            </a:r>
            <a:r>
              <a:rPr lang="ru-RU" dirty="0">
                <a:solidFill>
                  <a:srgbClr val="002060"/>
                </a:solidFill>
              </a:rPr>
              <a:t>М</a:t>
            </a:r>
            <a:r>
              <a:rPr lang="ru-RU" dirty="0" smtClean="0">
                <a:solidFill>
                  <a:srgbClr val="002060"/>
                </a:solidFill>
              </a:rPr>
              <a:t>ам, ужин, свободное время, отбой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19.06-</a:t>
            </a:r>
            <a:r>
              <a:rPr lang="ru-RU" dirty="0" smtClean="0">
                <a:solidFill>
                  <a:srgbClr val="002060"/>
                </a:solidFill>
              </a:rPr>
              <a:t> Подъём, зарядка для семей </a:t>
            </a:r>
            <a:r>
              <a:rPr lang="en-US" dirty="0" err="1" smtClean="0">
                <a:solidFill>
                  <a:srgbClr val="002060"/>
                </a:solidFill>
              </a:rPr>
              <a:t>Mr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en-US" dirty="0" smtClean="0">
                <a:solidFill>
                  <a:srgbClr val="002060"/>
                </a:solidFill>
              </a:rPr>
              <a:t>Junior</a:t>
            </a:r>
            <a:r>
              <a:rPr lang="ru-RU" dirty="0" smtClean="0">
                <a:solidFill>
                  <a:srgbClr val="002060"/>
                </a:solidFill>
              </a:rPr>
              <a:t>, завтрак, 1-ая тренировка(для детей),обед, выезд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76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791" y="712709"/>
            <a:ext cx="4467638" cy="522406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0040"/>
            <a:ext cx="10515600" cy="6355080"/>
          </a:xfrm>
        </p:spPr>
        <p:txBody>
          <a:bodyPr>
            <a:normAutofit fontScale="55000" lnSpcReduction="20000"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В СТОИМОСТЬ ОЗДОРОВИТЕЛЬНОЙ ПУТЕВКИ ВКЛЮЧЕНО БЕСПЛАТНОЕ ОБСЛУЖИВАНИЕ </a:t>
            </a:r>
            <a:endParaRPr lang="ru-RU" b="1" u="sng" dirty="0" smtClean="0">
              <a:solidFill>
                <a:srgbClr val="FF0000"/>
              </a:solidFill>
            </a:endParaRPr>
          </a:p>
          <a:p>
            <a:r>
              <a:rPr lang="ru-RU" b="1" u="sng" dirty="0" smtClean="0">
                <a:solidFill>
                  <a:srgbClr val="FF0000"/>
                </a:solidFill>
              </a:rPr>
              <a:t>С </a:t>
            </a:r>
            <a:r>
              <a:rPr lang="ru-RU" b="1" u="sng" dirty="0">
                <a:solidFill>
                  <a:srgbClr val="FF0000"/>
                </a:solidFill>
              </a:rPr>
              <a:t>09:00 до 22:00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·          </a:t>
            </a:r>
            <a:r>
              <a:rPr lang="ru-RU" b="1" dirty="0">
                <a:solidFill>
                  <a:srgbClr val="002060"/>
                </a:solidFill>
              </a:rPr>
              <a:t>Питание: завтрак (09:00-11:00), обед (13:00-15:30), ужин (19:00-22:00).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Во время шведского стола без ограничения предоставляется разливное пиво, водка, вино и безалкогольные напитки (чай, кофе, соки и пр</a:t>
            </a:r>
            <a:r>
              <a:rPr lang="ru-RU" b="1" dirty="0" smtClean="0">
                <a:solidFill>
                  <a:srgbClr val="002060"/>
                </a:solidFill>
              </a:rPr>
              <a:t>.)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.          Две тренировки в день;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·          </a:t>
            </a:r>
            <a:r>
              <a:rPr lang="ru-RU" b="1" dirty="0">
                <a:solidFill>
                  <a:srgbClr val="002060"/>
                </a:solidFill>
              </a:rPr>
              <a:t>В течение всего дня с 9-00 до 22-00 выпечка, фрукты, чай, кофе, вода в ресторане ШЕМРОК;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·          </a:t>
            </a:r>
            <a:r>
              <a:rPr lang="ru-RU" b="1" dirty="0">
                <a:solidFill>
                  <a:srgbClr val="002060"/>
                </a:solidFill>
              </a:rPr>
              <a:t>Бильярд (09.00-22.00);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·          </a:t>
            </a:r>
            <a:r>
              <a:rPr lang="ru-RU" b="1" dirty="0">
                <a:solidFill>
                  <a:srgbClr val="002060"/>
                </a:solidFill>
              </a:rPr>
              <a:t>Настольный теннис (09.00-22.00);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·          </a:t>
            </a:r>
            <a:r>
              <a:rPr lang="ru-RU" b="1" dirty="0">
                <a:solidFill>
                  <a:srgbClr val="002060"/>
                </a:solidFill>
              </a:rPr>
              <a:t>Волейбол, баскетбол, футбол - по программе анимации;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·          </a:t>
            </a:r>
            <a:r>
              <a:rPr lang="ru-RU" b="1" dirty="0">
                <a:solidFill>
                  <a:srgbClr val="002060"/>
                </a:solidFill>
              </a:rPr>
              <a:t>Посещение бассейна (две сауны, бассейн 4 дорожки по 25 метров, детская зона) (09.00-22.00) 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·          </a:t>
            </a:r>
            <a:r>
              <a:rPr lang="ru-RU" b="1" dirty="0">
                <a:solidFill>
                  <a:srgbClr val="002060"/>
                </a:solidFill>
              </a:rPr>
              <a:t>Прокат велосипедов, </a:t>
            </a:r>
            <a:r>
              <a:rPr lang="ru-RU" b="1" dirty="0" smtClean="0">
                <a:solidFill>
                  <a:srgbClr val="002060"/>
                </a:solidFill>
              </a:rPr>
              <a:t>веломобилей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(09.00-21.00</a:t>
            </a:r>
            <a:r>
              <a:rPr lang="ru-RU" b="1" dirty="0">
                <a:solidFill>
                  <a:srgbClr val="002060"/>
                </a:solidFill>
              </a:rPr>
              <a:t>) 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·          </a:t>
            </a:r>
            <a:r>
              <a:rPr lang="ru-RU" b="1" dirty="0">
                <a:solidFill>
                  <a:srgbClr val="002060"/>
                </a:solidFill>
              </a:rPr>
              <a:t>Детский надувной городок (в летнее время);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·          </a:t>
            </a:r>
            <a:r>
              <a:rPr lang="ru-RU" b="1" dirty="0">
                <a:solidFill>
                  <a:srgbClr val="002060"/>
                </a:solidFill>
              </a:rPr>
              <a:t>Детская комната;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·          </a:t>
            </a:r>
            <a:r>
              <a:rPr lang="ru-RU" b="1" dirty="0">
                <a:solidFill>
                  <a:srgbClr val="002060"/>
                </a:solidFill>
              </a:rPr>
              <a:t>Детская анимация;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·          </a:t>
            </a:r>
            <a:r>
              <a:rPr lang="ru-RU" b="1" dirty="0">
                <a:solidFill>
                  <a:srgbClr val="002060"/>
                </a:solidFill>
              </a:rPr>
              <a:t>Прокат утюга и гладильной доски (круглосуточно);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·          </a:t>
            </a:r>
            <a:r>
              <a:rPr lang="ru-RU" b="1" dirty="0">
                <a:solidFill>
                  <a:srgbClr val="002060"/>
                </a:solidFill>
              </a:rPr>
              <a:t>Развлекательная анимация, вечерние шоу-программы, дискотека (22.00-02.00</a:t>
            </a:r>
            <a:r>
              <a:rPr lang="ru-RU" b="1" dirty="0" smtClean="0">
                <a:solidFill>
                  <a:srgbClr val="002060"/>
                </a:solidFill>
              </a:rPr>
              <a:t>);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·          </a:t>
            </a:r>
            <a:r>
              <a:rPr lang="ru-RU" b="1" dirty="0">
                <a:solidFill>
                  <a:srgbClr val="002060"/>
                </a:solidFill>
              </a:rPr>
              <a:t>Парковка около </a:t>
            </a:r>
            <a:r>
              <a:rPr lang="ru-RU" b="1" dirty="0" err="1" smtClean="0">
                <a:solidFill>
                  <a:srgbClr val="002060"/>
                </a:solidFill>
              </a:rPr>
              <a:t>ресепшен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Дети до 3 лет проживают бесплатно.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По желанию предоставление детской кроватки детям до 3 лет – 300 руб./сутки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Стоимость парковки на территории отеля составляет 300 руб./заезд одной машины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482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479" y="1409048"/>
            <a:ext cx="4306462" cy="50356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992" y="177421"/>
            <a:ext cx="7513320" cy="4480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Номер Стандарт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с диваном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3320" y="4401185"/>
            <a:ext cx="2987040" cy="1557655"/>
          </a:xfrm>
        </p:spPr>
        <p:txBody>
          <a:bodyPr/>
          <a:lstStyle/>
          <a:p>
            <a:r>
              <a:rPr lang="ru-RU" dirty="0" smtClean="0"/>
              <a:t>Стоимость </a:t>
            </a:r>
          </a:p>
          <a:p>
            <a:r>
              <a:rPr lang="ru-RU" dirty="0" smtClean="0"/>
              <a:t>1+1 = 44000 руб.</a:t>
            </a:r>
          </a:p>
          <a:p>
            <a:r>
              <a:rPr lang="ru-RU" dirty="0" smtClean="0"/>
              <a:t>2+1 = 54000 руб.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38" y="3733530"/>
            <a:ext cx="4531043" cy="29971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38" y="625475"/>
            <a:ext cx="4531043" cy="29971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38" y="625474"/>
            <a:ext cx="4531043" cy="29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9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573" y="899909"/>
            <a:ext cx="4224574" cy="49398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850" y="191069"/>
            <a:ext cx="11049000" cy="5106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Номер Стандарт улучшенный с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диваном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4840" y="2844353"/>
            <a:ext cx="2987040" cy="155765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Стоимость </a:t>
            </a:r>
          </a:p>
          <a:p>
            <a:r>
              <a:rPr lang="ru-RU" dirty="0" smtClean="0"/>
              <a:t>1+1 = 49500 руб.</a:t>
            </a:r>
          </a:p>
          <a:p>
            <a:r>
              <a:rPr lang="ru-RU" dirty="0" smtClean="0"/>
              <a:t>2+1 = 59500 руб.</a:t>
            </a:r>
          </a:p>
          <a:p>
            <a:r>
              <a:rPr lang="ru-RU" dirty="0" smtClean="0"/>
              <a:t>2+2 = 69500 руб.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10" y="4402008"/>
            <a:ext cx="3063625" cy="2026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542" y="716489"/>
            <a:ext cx="3874202" cy="2562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542" y="3850121"/>
            <a:ext cx="3874202" cy="25783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10" y="701673"/>
            <a:ext cx="3044953" cy="20141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1" y="701671"/>
            <a:ext cx="3825594" cy="25305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0" y="3886201"/>
            <a:ext cx="3825595" cy="25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73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396" y="1895581"/>
            <a:ext cx="3953598" cy="46229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138" y="282039"/>
            <a:ext cx="5684520" cy="5058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Апартаменты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0574" y="3830279"/>
            <a:ext cx="2987040" cy="1557655"/>
          </a:xfrm>
        </p:spPr>
        <p:txBody>
          <a:bodyPr>
            <a:normAutofit/>
          </a:bodyPr>
          <a:lstStyle/>
          <a:p>
            <a:r>
              <a:rPr lang="ru-RU" dirty="0" smtClean="0"/>
              <a:t>Стоимость </a:t>
            </a:r>
          </a:p>
          <a:p>
            <a:r>
              <a:rPr lang="ru-RU" dirty="0" smtClean="0"/>
              <a:t>2+1 = 72000 руб.</a:t>
            </a:r>
          </a:p>
          <a:p>
            <a:r>
              <a:rPr lang="ru-RU" dirty="0" smtClean="0"/>
              <a:t>2+2 = 82000 руб.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236" y="3830279"/>
            <a:ext cx="3692817" cy="24426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38" y="3814848"/>
            <a:ext cx="3716146" cy="24581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237" y="903334"/>
            <a:ext cx="3692817" cy="24426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396" y="900305"/>
            <a:ext cx="3697397" cy="24457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38" y="871360"/>
            <a:ext cx="3692815" cy="244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41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860" y="31031"/>
            <a:ext cx="3612542" cy="22284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60" y="31032"/>
            <a:ext cx="3633290" cy="22412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849" y="4556688"/>
            <a:ext cx="3601553" cy="22216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60" y="2302721"/>
            <a:ext cx="3633291" cy="22412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651" y="2287481"/>
            <a:ext cx="3633288" cy="22352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651" y="4556688"/>
            <a:ext cx="3633288" cy="2241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651" y="18234"/>
            <a:ext cx="3633288" cy="22412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2" y="4570336"/>
            <a:ext cx="3615188" cy="22300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503" y="2287481"/>
            <a:ext cx="3623669" cy="223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3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98" y="4601940"/>
            <a:ext cx="3602622" cy="22222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96" y="19741"/>
            <a:ext cx="3574904" cy="22051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95" y="4595647"/>
            <a:ext cx="3557057" cy="21941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425" y="2317149"/>
            <a:ext cx="3608895" cy="22261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96" y="2322888"/>
            <a:ext cx="3557056" cy="21941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050" y="30845"/>
            <a:ext cx="3616270" cy="22307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0" y="2325472"/>
            <a:ext cx="3552868" cy="2191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0" y="30845"/>
            <a:ext cx="3556903" cy="219409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8" y="4601940"/>
            <a:ext cx="3552868" cy="21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422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359</Words>
  <Application>Microsoft Office PowerPoint</Application>
  <PresentationFormat>Широкоэкранный</PresentationFormat>
  <Paragraphs>49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Open Sans</vt:lpstr>
      <vt:lpstr>Тема Office</vt:lpstr>
      <vt:lpstr>Летний лагерь</vt:lpstr>
      <vt:lpstr>Программа летнего спортивно-оздоровительного сбора</vt:lpstr>
      <vt:lpstr>Презентация PowerPoint</vt:lpstr>
      <vt:lpstr>Номер Стандарт с диваном</vt:lpstr>
      <vt:lpstr>Номер Стандарт улучшенный с диваном</vt:lpstr>
      <vt:lpstr>Апартаменты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Летний лагерь</dc:title>
  <dc:creator>Менеджер</dc:creator>
  <cp:lastModifiedBy>Менеджер</cp:lastModifiedBy>
  <cp:revision>23</cp:revision>
  <dcterms:created xsi:type="dcterms:W3CDTF">2017-04-04T10:14:35Z</dcterms:created>
  <dcterms:modified xsi:type="dcterms:W3CDTF">2017-04-06T10:09:31Z</dcterms:modified>
</cp:coreProperties>
</file>