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2"/>
  </p:notesMasterIdLst>
  <p:sldIdLst>
    <p:sldId id="266" r:id="rId2"/>
    <p:sldId id="269" r:id="rId3"/>
    <p:sldId id="264" r:id="rId4"/>
    <p:sldId id="259" r:id="rId5"/>
    <p:sldId id="260" r:id="rId6"/>
    <p:sldId id="261" r:id="rId7"/>
    <p:sldId id="270" r:id="rId8"/>
    <p:sldId id="262" r:id="rId9"/>
    <p:sldId id="263" r:id="rId10"/>
    <p:sldId id="265" r:id="rId11"/>
  </p:sldIdLst>
  <p:sldSz cx="9906000" cy="6858000" type="A4"/>
  <p:notesSz cx="6858000" cy="9144000"/>
  <p:defaultTextStyle>
    <a:defPPr>
      <a:defRPr lang="ru-RU"/>
    </a:defPPr>
    <a:lvl1pPr marL="0" algn="l" defTabSz="729966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1pPr>
    <a:lvl2pPr marL="364983" algn="l" defTabSz="729966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2pPr>
    <a:lvl3pPr marL="729966" algn="l" defTabSz="729966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3pPr>
    <a:lvl4pPr marL="1094948" algn="l" defTabSz="729966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4pPr>
    <a:lvl5pPr marL="1459931" algn="l" defTabSz="729966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5pPr>
    <a:lvl6pPr marL="1824914" algn="l" defTabSz="729966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6pPr>
    <a:lvl7pPr marL="2189897" algn="l" defTabSz="729966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7pPr>
    <a:lvl8pPr marL="2554879" algn="l" defTabSz="729966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8pPr>
    <a:lvl9pPr marL="2919862" algn="l" defTabSz="729966" rtl="0" eaLnBrk="1" latinLnBrk="0" hangingPunct="1">
      <a:defRPr sz="14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77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1DFE4-A43D-449B-A894-5F9D078C8287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27356-8B45-4CD7-BBBD-3421EBE06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3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9966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1pPr>
    <a:lvl2pPr marL="364983" algn="l" defTabSz="729966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2pPr>
    <a:lvl3pPr marL="729966" algn="l" defTabSz="729966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3pPr>
    <a:lvl4pPr marL="1094948" algn="l" defTabSz="729966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4pPr>
    <a:lvl5pPr marL="1459931" algn="l" defTabSz="729966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5pPr>
    <a:lvl6pPr marL="1824914" algn="l" defTabSz="729966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6pPr>
    <a:lvl7pPr marL="2189897" algn="l" defTabSz="729966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7pPr>
    <a:lvl8pPr marL="2554879" algn="l" defTabSz="729966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8pPr>
    <a:lvl9pPr marL="2919862" algn="l" defTabSz="729966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7356-8B45-4CD7-BBBD-3421EBE06A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1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7356-8B45-4CD7-BBBD-3421EBE06A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5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6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1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50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91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530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6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4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6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0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8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8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2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6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5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0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D297-7903-4522-9A4C-D80598DC1760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5FBDA0-BA1F-4EB9-8300-0A8687260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tel:89856101719" TargetMode="External"/><Relationship Id="rId7" Type="http://schemas.openxmlformats.org/officeDocument/2006/relationships/image" Target="../media/image46.png"/><Relationship Id="rId2" Type="http://schemas.openxmlformats.org/officeDocument/2006/relationships/hyperlink" Target="tel:8916385505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instagram.com/mrjunior.ru/" TargetMode="External"/><Relationship Id="rId4" Type="http://schemas.openxmlformats.org/officeDocument/2006/relationships/hyperlink" Target="mailto:mr.alexkon@bk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.pn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11" Type="http://schemas.openxmlformats.org/officeDocument/2006/relationships/image" Target="../media/image3.png"/><Relationship Id="rId5" Type="http://schemas.openxmlformats.org/officeDocument/2006/relationships/image" Target="../media/image40.jp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4"/>
          <p:cNvSpPr txBox="1">
            <a:spLocks noChangeAspect="1"/>
          </p:cNvSpPr>
          <p:nvPr/>
        </p:nvSpPr>
        <p:spPr>
          <a:xfrm>
            <a:off x="340170" y="6237352"/>
            <a:ext cx="1950000" cy="360000"/>
          </a:xfrm>
          <a:prstGeom prst="rect">
            <a:avLst/>
          </a:prstGeom>
        </p:spPr>
        <p:txBody>
          <a:bodyPr lIns="108000" tIns="36000" rIns="108000" bIns="3600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ru-RU" sz="1600" b="0" kern="1200" baseline="0" dirty="0" smtClean="0">
                <a:solidFill>
                  <a:srgbClr val="4E6470"/>
                </a:solidFill>
                <a:latin typeface="+mj-lt"/>
                <a:ea typeface="+mn-ea"/>
                <a:cs typeface="Arial" pitchFamily="34" charset="0"/>
              </a:defRPr>
            </a:lvl1pPr>
            <a:lvl2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lang="ru-RU" sz="1600" b="0" kern="1200" baseline="0" dirty="0" smtClean="0">
                <a:solidFill>
                  <a:srgbClr val="4E6470"/>
                </a:solidFill>
                <a:latin typeface="+mj-lt"/>
                <a:ea typeface="+mn-ea"/>
                <a:cs typeface="Arial" pitchFamily="34" charset="0"/>
              </a:defRPr>
            </a:lvl2pPr>
            <a:lvl3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lang="ru-RU" sz="1600" b="0" kern="1200" baseline="0" dirty="0" smtClean="0">
                <a:solidFill>
                  <a:srgbClr val="4E6470"/>
                </a:solidFill>
                <a:latin typeface="+mj-lt"/>
                <a:ea typeface="+mn-ea"/>
                <a:cs typeface="Arial" pitchFamily="34" charset="0"/>
              </a:defRPr>
            </a:lvl3pPr>
            <a:lvl4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lang="ru-RU" sz="1600" b="0" kern="1200" baseline="0" dirty="0" smtClean="0">
                <a:solidFill>
                  <a:srgbClr val="4E6470"/>
                </a:solidFill>
                <a:latin typeface="+mj-lt"/>
                <a:ea typeface="+mn-ea"/>
                <a:cs typeface="Arial" pitchFamily="34" charset="0"/>
              </a:defRPr>
            </a:lvl4pPr>
            <a:lvl5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lang="ru-RU" sz="1600" b="0" kern="1200" baseline="0" dirty="0">
                <a:solidFill>
                  <a:srgbClr val="4E6470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65" y="1751521"/>
            <a:ext cx="5809392" cy="4016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16" y="3051864"/>
            <a:ext cx="4835667" cy="16522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5618" y="1161037"/>
            <a:ext cx="8576867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Aft>
                <a:spcPts val="100"/>
              </a:spcAft>
              <a:buClr>
                <a:srgbClr val="C00000"/>
              </a:buClr>
              <a:defRPr/>
            </a:pPr>
            <a:endParaRPr lang="ru-RU" sz="1400" kern="0" dirty="0">
              <a:solidFill>
                <a:srgbClr val="1D1D1B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fontAlgn="base">
              <a:lnSpc>
                <a:spcPct val="110000"/>
              </a:lnSpc>
              <a:spcAft>
                <a:spcPts val="100"/>
              </a:spcAft>
              <a:buClr>
                <a:srgbClr val="C00000"/>
              </a:buClr>
              <a:defRPr/>
            </a:pP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07 по 09 октября</a:t>
            </a:r>
          </a:p>
          <a:p>
            <a:pPr fontAlgn="base">
              <a:lnSpc>
                <a:spcPct val="110000"/>
              </a:lnSpc>
              <a:spcAft>
                <a:spcPts val="100"/>
              </a:spcAft>
              <a:buClr>
                <a:srgbClr val="C00000"/>
              </a:buClr>
              <a:defRPr/>
            </a:pPr>
            <a:r>
              <a:rPr lang="ru-RU" sz="19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дня и 2 ночи от 18 000 руб. (все включено)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800" b="1" dirty="0">
              <a:solidFill>
                <a:srgbClr val="EA212E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EA212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180362" y="5660222"/>
            <a:ext cx="110980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A212E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2286000" defTabSz="914400">
              <a:defRPr>
                <a:latin typeface="Arial" charset="0"/>
                <a:cs typeface="Arial" charset="0"/>
              </a:defRPr>
            </a:lvl6pPr>
            <a:lvl7pPr marL="2743200" defTabSz="914400">
              <a:defRPr>
                <a:latin typeface="Arial" charset="0"/>
                <a:cs typeface="Arial" charset="0"/>
              </a:defRPr>
            </a:lvl7pPr>
            <a:lvl8pPr marL="3200400" defTabSz="914400">
              <a:defRPr>
                <a:latin typeface="Arial" charset="0"/>
                <a:cs typeface="Arial" charset="0"/>
              </a:defRPr>
            </a:lvl8pPr>
            <a:lvl9pPr marL="3657600" defTabSz="914400">
              <a:defRPr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4400" dirty="0"/>
              <a:t>0+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03224" y="5819848"/>
            <a:ext cx="8203784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Отель в Подмосковье </a:t>
            </a:r>
            <a:r>
              <a:rPr lang="ru-RU" sz="1400" dirty="0" err="1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Lesnoy</a:t>
            </a: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Московская область, </a:t>
            </a:r>
            <a:r>
              <a:rPr lang="ru-RU" sz="1400" dirty="0" err="1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Солнечногорский</a:t>
            </a: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район, деревня Пешки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68247" y="272849"/>
            <a:ext cx="5719322" cy="8881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уик-энд в Парк отеле Лесной</a:t>
            </a:r>
          </a:p>
          <a:p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38" y="5700712"/>
            <a:ext cx="794351" cy="8592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08CBA1-DCF6-45E3-A068-5925210717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98" y="209815"/>
            <a:ext cx="1311259" cy="185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63" y="1723776"/>
            <a:ext cx="6401056" cy="27897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  <a:br>
              <a:rPr lang="ru-RU" sz="20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«Джуниор»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Телефоны Клуба: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+7 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(916) 385-50-50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+7 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(985) 610-17-19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mr.alexkon@bk.ru</a:t>
            </a:r>
            <a:b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https://www.instagram.com/mrjunior.ru/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38" y="5700712"/>
            <a:ext cx="794351" cy="859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3" y="558736"/>
            <a:ext cx="2673101" cy="9113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83C874-38D1-4144-A3E3-39AF40D9A9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68" y="1623372"/>
            <a:ext cx="2114211" cy="29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5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943" y="342299"/>
            <a:ext cx="9349846" cy="53166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семейного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уик-енда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730598"/>
              </p:ext>
            </p:extLst>
          </p:nvPr>
        </p:nvGraphicFramePr>
        <p:xfrm>
          <a:off x="374943" y="1807851"/>
          <a:ext cx="8708854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5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Подъём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зарядка </a:t>
                      </a:r>
                    </a:p>
                    <a:p>
                      <a:pPr algn="ctr"/>
                      <a:r>
                        <a:rPr lang="ru-RU" sz="11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9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семей </a:t>
                      </a:r>
                      <a:r>
                        <a:rPr lang="en-US" sz="90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</a:t>
                      </a:r>
                      <a:r>
                        <a:rPr lang="ru-RU" sz="9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</a:t>
                      </a:r>
                      <a:r>
                        <a:rPr lang="ru-RU" sz="9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Завтрак</a:t>
                      </a:r>
                    </a:p>
                    <a:p>
                      <a:pPr algn="ctr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(09:00-11:00)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1-ая тренировка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(для детей)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Обед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(13:00-15:30)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Свободное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2-ая тренировка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(для детей)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Тренировка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(для Пап и Мам)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Бассейн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Ужин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(19:00-22:00)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Анимация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Свободное время Отбой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07.10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Заезд в 15:30</a:t>
                      </a:r>
                    </a:p>
                    <a:p>
                      <a:pPr algn="ctr"/>
                      <a:r>
                        <a:rPr lang="ru-RU" sz="1200" b="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Размещение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sym typeface="Symbol"/>
                        </a:rPr>
                        <a:t>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Ужин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Собрание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Свободное время Вечерняя анимация Отбой</a:t>
                      </a:r>
                      <a:endParaRPr lang="ru-RU" sz="1200" b="0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08.10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sym typeface="Symbol"/>
                        </a:rPr>
                        <a:t>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Турнир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«Осенний кубок 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MJ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sym typeface="Symbol"/>
                        </a:rPr>
                        <a:t>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Общая тренировка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Бассейн или поход в «Пешки парк»</a:t>
                      </a:r>
                      <a:endParaRPr lang="ru-RU" sz="1200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sym typeface="Symbol"/>
                        </a:rPr>
                        <a:t>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09.10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sym typeface="Symbol"/>
                        </a:rPr>
                        <a:t>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Турнир для пап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Бассейн или поход в «Пешки парк»</a:t>
                      </a:r>
                      <a:endParaRPr lang="ru-RU" sz="1200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sym typeface="Symbol"/>
                        </a:rPr>
                        <a:t>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Выезд в 15:00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38" y="5700712"/>
            <a:ext cx="794351" cy="8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9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626" y="171450"/>
            <a:ext cx="8226576" cy="6687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стоимость путевки включено обслуживание с 09:00 до 22:00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28" y="988473"/>
            <a:ext cx="8686423" cy="5272367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Питание: завтрак (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09:00-11:00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обед (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13:00-15:30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ужин (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19:00-22:00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Зарядка для всех по желанию, две тренировки в день для детей, одна тренировка в день для  родителей.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Бильярд (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09:00-22:00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Настольный теннис (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09:00-22:00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Волейбол, баскетбол, футбол - по программе анимации.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Посещение бассейна (две сауны, бассейн 4 дорожки по 25 метров, детская зона) (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09:00-21:00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Прокат велосипедов, веломобилей (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09:00-21:00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комната.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анимация.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Развлекательная анимация, вечерние шоу-программы, дискотека (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22:00-02:00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 до 3 лет проживают бесплатно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38" y="5700712"/>
            <a:ext cx="794351" cy="8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5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87" y="210596"/>
            <a:ext cx="6401056" cy="53512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Стандарт с диваном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289" y="4116027"/>
            <a:ext cx="4028223" cy="175531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1+1 = 18000 руб.</a:t>
            </a:r>
          </a:p>
          <a:p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2+1 с диваном = 24500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13" y="3900183"/>
            <a:ext cx="3652510" cy="24160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04" y="1091805"/>
            <a:ext cx="3636708" cy="24055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13" y="1091805"/>
            <a:ext cx="3652509" cy="24160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38" y="5700712"/>
            <a:ext cx="794351" cy="8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9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437" y="295367"/>
            <a:ext cx="7206612" cy="64572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Стандарт улучшенный с диваном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354" y="2914648"/>
            <a:ext cx="2774015" cy="164625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1+1 = 19500 руб.</a:t>
            </a:r>
          </a:p>
          <a:p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2+1 = 26000 руб.</a:t>
            </a:r>
          </a:p>
          <a:p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2+2 = 26000 руб.* *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условии, что второй ребенок не старше 5 лет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63" y="4641607"/>
            <a:ext cx="2726478" cy="18034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16" y="892639"/>
            <a:ext cx="2933526" cy="20220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33" y="3514871"/>
            <a:ext cx="2942909" cy="20284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40" y="892639"/>
            <a:ext cx="2702801" cy="17878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7" y="892640"/>
            <a:ext cx="3056842" cy="20220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7" y="3511922"/>
            <a:ext cx="3056842" cy="20314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38" y="5700712"/>
            <a:ext cx="794351" cy="8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277" y="254833"/>
            <a:ext cx="3463732" cy="30824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Апартаменты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1104" y="4317623"/>
            <a:ext cx="2665346" cy="96907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2+1 = по запросу</a:t>
            </a:r>
          </a:p>
          <a:p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2+2 = по запросу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73" y="3434458"/>
            <a:ext cx="2964500" cy="19609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0" y="3434460"/>
            <a:ext cx="2964500" cy="19609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73" y="1168205"/>
            <a:ext cx="2964502" cy="19609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30" y="1168204"/>
            <a:ext cx="2964503" cy="19609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0" y="1168205"/>
            <a:ext cx="2964500" cy="19609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38" y="5700712"/>
            <a:ext cx="794351" cy="8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4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78" y="4594062"/>
            <a:ext cx="2986089" cy="19907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38" y="5700712"/>
            <a:ext cx="794351" cy="8592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7" y="207816"/>
            <a:ext cx="2945826" cy="19638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04" y="207816"/>
            <a:ext cx="2945827" cy="19638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80" y="204064"/>
            <a:ext cx="2972887" cy="19819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8" y="2411509"/>
            <a:ext cx="2945826" cy="19638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78" y="2413239"/>
            <a:ext cx="2986089" cy="19907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04" y="2411509"/>
            <a:ext cx="2945827" cy="19638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04" y="4596334"/>
            <a:ext cx="2928938" cy="19884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7" y="4594062"/>
            <a:ext cx="2948826" cy="19907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10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47" y="347026"/>
            <a:ext cx="2918000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1" y="347026"/>
            <a:ext cx="2918000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99" y="4681287"/>
            <a:ext cx="2918000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1" y="2514157"/>
            <a:ext cx="2908950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50" y="2514157"/>
            <a:ext cx="2908950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75" y="4686617"/>
            <a:ext cx="2918000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74" y="347026"/>
            <a:ext cx="2918000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1" y="4681287"/>
            <a:ext cx="2918000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99" y="2514157"/>
            <a:ext cx="2918000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38" y="5700712"/>
            <a:ext cx="794351" cy="8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3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06" y="4681183"/>
            <a:ext cx="2877024" cy="17963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03" y="211276"/>
            <a:ext cx="2918000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5" y="2450690"/>
            <a:ext cx="2903568" cy="17910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06" y="2450690"/>
            <a:ext cx="2877024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03" y="2441768"/>
            <a:ext cx="2918000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06" y="220197"/>
            <a:ext cx="2877024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3" y="4681183"/>
            <a:ext cx="2918000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3" y="220197"/>
            <a:ext cx="2918000" cy="180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03" y="4684210"/>
            <a:ext cx="2918000" cy="17933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38" y="5700712"/>
            <a:ext cx="794351" cy="8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4228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2204</TotalTime>
  <Words>368</Words>
  <Application>Microsoft Office PowerPoint</Application>
  <PresentationFormat>Лист A4 (210x297 мм)</PresentationFormat>
  <Paragraphs>77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Trebuchet MS</vt:lpstr>
      <vt:lpstr>Wingdings 3</vt:lpstr>
      <vt:lpstr>Грань</vt:lpstr>
      <vt:lpstr>Презентация PowerPoint</vt:lpstr>
      <vt:lpstr>Программа семейного уик-енда</vt:lpstr>
      <vt:lpstr>В стоимость путевки включено обслуживание с 09:00 до 22:00</vt:lpstr>
      <vt:lpstr>Номер Стандарт с диваном</vt:lpstr>
      <vt:lpstr>Номер Стандарт улучшенный с диваном</vt:lpstr>
      <vt:lpstr>Апартаменты</vt:lpstr>
      <vt:lpstr>Презентация PowerPoint</vt:lpstr>
      <vt:lpstr>Презентация PowerPoint</vt:lpstr>
      <vt:lpstr>Презентация PowerPoint</vt:lpstr>
      <vt:lpstr>Контактная информация  ООО «Джуниор»  Телефоны Клуба:  +7 (916) 385-50-50 +7 (985) 610-17-19 mr.alexkon@bk.ru https://www.instagram.com/mrjunior.ru/ 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лагерь</dc:title>
  <dc:creator>Менеджер</dc:creator>
  <cp:lastModifiedBy>Александр Кондауров</cp:lastModifiedBy>
  <cp:revision>93</cp:revision>
  <cp:lastPrinted>2019-01-23T12:13:01Z</cp:lastPrinted>
  <dcterms:created xsi:type="dcterms:W3CDTF">2017-04-04T10:14:35Z</dcterms:created>
  <dcterms:modified xsi:type="dcterms:W3CDTF">2022-09-07T07:23:40Z</dcterms:modified>
</cp:coreProperties>
</file>