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9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9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90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3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651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30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4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3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1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3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8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1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5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4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3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5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048C-7762-4DF3-8E6C-A44CA578D71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8989D4-3CBD-4FF4-961A-92E7C06FD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7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tel:84959469601" TargetMode="External"/><Relationship Id="rId7" Type="http://schemas.openxmlformats.org/officeDocument/2006/relationships/hyperlink" Target="https://www.instagram.com/mrjunior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r.alexkon@bk.ru" TargetMode="External"/><Relationship Id="rId5" Type="http://schemas.openxmlformats.org/officeDocument/2006/relationships/hyperlink" Target="tel:89856101719" TargetMode="External"/><Relationship Id="rId4" Type="http://schemas.openxmlformats.org/officeDocument/2006/relationships/hyperlink" Target="tel:891638550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715">
            <a:off x="4293934" y="903188"/>
            <a:ext cx="7049191" cy="4599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65" y="5739763"/>
            <a:ext cx="835670" cy="903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4" y="5084461"/>
            <a:ext cx="822597" cy="140091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836378" y="3886174"/>
            <a:ext cx="1109808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A212E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2286000" defTabSz="914400">
              <a:defRPr>
                <a:latin typeface="Arial" charset="0"/>
                <a:cs typeface="Arial" charset="0"/>
              </a:defRPr>
            </a:lvl6pPr>
            <a:lvl7pPr marL="2743200" defTabSz="914400">
              <a:defRPr>
                <a:latin typeface="Arial" charset="0"/>
                <a:cs typeface="Arial" charset="0"/>
              </a:defRPr>
            </a:lvl7pPr>
            <a:lvl8pPr marL="3200400" defTabSz="914400">
              <a:defRPr>
                <a:latin typeface="Arial" charset="0"/>
                <a:cs typeface="Arial" charset="0"/>
              </a:defRPr>
            </a:lvl8pPr>
            <a:lvl9pPr marL="3657600" defTabSz="914400"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4400" dirty="0" smtClean="0"/>
              <a:t>6+</a:t>
            </a:r>
            <a:endParaRPr lang="ru-RU" sz="44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6918" y="609232"/>
            <a:ext cx="7119664" cy="4979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Летние футбольные сборы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(ребенок)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4649" y="5784920"/>
            <a:ext cx="820378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 smtClean="0">
                <a:solidFill>
                  <a:srgbClr val="1D1D1B"/>
                </a:solidFill>
                <a:latin typeface="Arial" panose="020B0604020202020204" pitchFamily="34" charset="0"/>
                <a:cs typeface="Arial" pitchFamily="34" charset="0"/>
              </a:rPr>
              <a:t>Спортивная база «Изумрудное»</a:t>
            </a:r>
            <a:r>
              <a:rPr lang="ru-RU" sz="1400" kern="0" dirty="0" smtClean="0">
                <a:solidFill>
                  <a:srgbClr val="1D1D1B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endParaRPr lang="ru-RU" sz="1400" kern="0" dirty="0">
              <a:solidFill>
                <a:srgbClr val="1D1D1B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kern="0" dirty="0" smtClean="0">
                <a:solidFill>
                  <a:srgbClr val="1D1D1B"/>
                </a:solidFill>
                <a:latin typeface="Arial" panose="020B0604020202020204" pitchFamily="34" charset="0"/>
                <a:cs typeface="Arial" pitchFamily="34" charset="0"/>
              </a:rPr>
              <a:t>Нижегородская </a:t>
            </a:r>
            <a:r>
              <a:rPr lang="ru-RU" sz="1400" kern="0" dirty="0">
                <a:solidFill>
                  <a:srgbClr val="1D1D1B"/>
                </a:solidFill>
                <a:latin typeface="Arial" panose="020B0604020202020204" pitchFamily="34" charset="0"/>
                <a:cs typeface="Arial" pitchFamily="34" charset="0"/>
              </a:rPr>
              <a:t>область, </a:t>
            </a:r>
            <a:r>
              <a:rPr lang="ru-RU" sz="1400" kern="0" dirty="0" smtClean="0">
                <a:solidFill>
                  <a:srgbClr val="1D1D1B"/>
                </a:solidFill>
                <a:latin typeface="Arial" panose="020B0604020202020204" pitchFamily="34" charset="0"/>
                <a:cs typeface="Arial" pitchFamily="34" charset="0"/>
              </a:rPr>
              <a:t>65 км от Нижнего Новгорода, Городецкий район</a:t>
            </a:r>
            <a:endParaRPr lang="ru-RU" sz="1400" kern="0" dirty="0">
              <a:solidFill>
                <a:srgbClr val="1D1D1B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6918" y="3316050"/>
            <a:ext cx="5759623" cy="92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100"/>
              </a:spcAft>
              <a:buClr>
                <a:srgbClr val="C00000"/>
              </a:buClr>
              <a:defRPr/>
            </a:pPr>
            <a:endParaRPr lang="ru-RU" sz="1400" kern="0" dirty="0" smtClean="0">
              <a:solidFill>
                <a:srgbClr val="1D1D1B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lnSpc>
                <a:spcPct val="110000"/>
              </a:lnSpc>
              <a:spcAft>
                <a:spcPts val="100"/>
              </a:spcAft>
              <a:buClr>
                <a:srgbClr val="C00000"/>
              </a:buClr>
              <a:defRPr/>
            </a:pPr>
            <a:r>
              <a:rPr lang="ru-RU" sz="1400" kern="0" dirty="0" smtClean="0">
                <a:solidFill>
                  <a:srgbClr val="1D1D1B"/>
                </a:solidFill>
                <a:latin typeface="Arial" panose="020B0604020202020204" pitchFamily="34" charset="0"/>
                <a:cs typeface="Arial" pitchFamily="34" charset="0"/>
              </a:rPr>
              <a:t>с 28 июня - 08 июля - 35 </a:t>
            </a:r>
            <a:r>
              <a:rPr lang="ru-RU" sz="1400" kern="0" dirty="0">
                <a:solidFill>
                  <a:srgbClr val="1D1D1B"/>
                </a:solidFill>
                <a:latin typeface="Arial" panose="020B0604020202020204" pitchFamily="34" charset="0"/>
                <a:cs typeface="Arial" pitchFamily="34" charset="0"/>
              </a:rPr>
              <a:t>000 руб. </a:t>
            </a:r>
            <a:r>
              <a:rPr lang="ru-RU" sz="1400" kern="0" dirty="0" smtClean="0">
                <a:solidFill>
                  <a:srgbClr val="1D1D1B"/>
                </a:solidFill>
                <a:latin typeface="Arial" panose="020B0604020202020204" pitchFamily="34" charset="0"/>
                <a:cs typeface="Arial" pitchFamily="34" charset="0"/>
              </a:rPr>
              <a:t>(все включено)</a:t>
            </a:r>
            <a:endParaRPr lang="ru-RU" sz="1400" kern="0" dirty="0">
              <a:solidFill>
                <a:srgbClr val="1D1D1B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EA212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8" y="1904343"/>
            <a:ext cx="3717660" cy="12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65" y="5739763"/>
            <a:ext cx="835670" cy="90392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4255" y="285147"/>
            <a:ext cx="8226576" cy="53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летнего спортивно-оздоровительного сбора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4255" y="969690"/>
            <a:ext cx="9700819" cy="5222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00" b="1" u="sng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Поезд с Курского вокзала;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 от вокзала (автобус базы) 1,5 часа в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(дорога занимает порядка 6 часов).</a:t>
            </a:r>
          </a:p>
          <a:p>
            <a:pPr algn="just"/>
            <a:r>
              <a:rPr lang="ru-RU" sz="1500" b="1" u="sng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Проживание</a:t>
            </a:r>
            <a:endParaRPr lang="ru-RU" sz="1500" b="1" u="sng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домики на 14 человек, две комнаты по 6 человек и одна тренерская, 3 туалета, 2 душа, 4 умывальника;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домики находятся рядом с тренировочным полем, в 10 метрах, на фото все видно.</a:t>
            </a:r>
          </a:p>
          <a:p>
            <a:pPr algn="l"/>
            <a:r>
              <a:rPr lang="ru-RU" sz="1500" b="1" u="sng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Четырехразовое; общая столовая в шаговой доступности.</a:t>
            </a:r>
          </a:p>
          <a:p>
            <a:pPr algn="l"/>
            <a:r>
              <a:rPr lang="ru-RU" sz="1500" b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Тренировочная </a:t>
            </a:r>
            <a:r>
              <a:rPr lang="ru-RU" sz="1500" b="1" u="sng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футбольных поля с искусственным покрытием, зал для мини-футбола, площадки для пляжного футбола и волейбола.</a:t>
            </a:r>
          </a:p>
          <a:p>
            <a:pPr algn="l"/>
            <a:r>
              <a:rPr lang="ru-RU" sz="1500" b="1" u="sng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</a:t>
            </a:r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 на 4 дорожки, банный комплекс 2 посещения.</a:t>
            </a:r>
          </a:p>
          <a:p>
            <a:pPr algn="l"/>
            <a:r>
              <a:rPr lang="ru-RU" sz="1500" b="1" u="sng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Развлечения</a:t>
            </a:r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бильярд и боулинг 1 посещение, музей советских авто, детские площадки,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мини-зоопарк.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" y="2022764"/>
            <a:ext cx="4755939" cy="35669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37" y="1510637"/>
            <a:ext cx="3375422" cy="4500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65" y="5739763"/>
            <a:ext cx="835670" cy="903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657513" y="320820"/>
            <a:ext cx="8685446" cy="261938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</a:t>
            </a: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669607" y="726771"/>
            <a:ext cx="8673352" cy="625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lIns="67545" tIns="0" rIns="67545" bIns="0" anchor="ctr"/>
          <a:lstStyle/>
          <a:p>
            <a:pPr marL="228600" indent="-228600" defTabSz="908050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Поезд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Курского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вокзала;</a:t>
            </a:r>
          </a:p>
          <a:p>
            <a:pPr marL="228600" indent="-228600" defTabSz="908050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втобус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вокзала (автобус базы) 1,5 часа в пути (дорога занимает порядка 6 часов).</a:t>
            </a:r>
          </a:p>
        </p:txBody>
      </p:sp>
    </p:spTree>
    <p:extLst>
      <p:ext uri="{BB962C8B-B14F-4D97-AF65-F5344CB8AC3E}">
        <p14:creationId xmlns:p14="http://schemas.microsoft.com/office/powerpoint/2010/main" val="12818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4" y="232013"/>
            <a:ext cx="4032771" cy="3024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6" y="1776435"/>
            <a:ext cx="4796942" cy="3597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3" y="3575289"/>
            <a:ext cx="4032771" cy="3024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65" y="5739763"/>
            <a:ext cx="835670" cy="9039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360846" y="238797"/>
            <a:ext cx="8685446" cy="261938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ТРЕНИРОВОЧНАЯ ПРОГРАММА</a:t>
            </a: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360846" y="726771"/>
            <a:ext cx="4796942" cy="732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lIns="67545" tIns="0" rIns="67545" bIns="0" anchor="ctr"/>
          <a:lstStyle/>
          <a:p>
            <a:pPr marL="228600" indent="-228600" defTabSz="908050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тренировки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</a:p>
          <a:p>
            <a:pPr marL="228600" indent="-228600" defTabSz="908050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 до 5 игр за весь период сборов</a:t>
            </a: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76" y="1847479"/>
            <a:ext cx="3421854" cy="2566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4" y="2439820"/>
            <a:ext cx="2396198" cy="3194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32" y="4659245"/>
            <a:ext cx="2926514" cy="1951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85" y="4627229"/>
            <a:ext cx="2764804" cy="18453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70" y="1847479"/>
            <a:ext cx="3421854" cy="25663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65" y="5739763"/>
            <a:ext cx="835670" cy="9039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360846" y="238797"/>
            <a:ext cx="8685446" cy="261938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ПРОЖИВАНИЕ И ПИТАНИЕ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360846" y="726771"/>
            <a:ext cx="8685446" cy="732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lIns="67545" tIns="0" rIns="67545" bIns="0" anchor="ctr"/>
          <a:lstStyle/>
          <a:p>
            <a:pPr marL="228600" indent="-228600" defTabSz="908050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/>
              <a:t>домики </a:t>
            </a:r>
            <a:r>
              <a:rPr lang="ru-RU" sz="1400" dirty="0"/>
              <a:t>на 14 человек, две комнаты по 6 человек и одна тренерская, 3 туалета, 2 душа, 4 </a:t>
            </a:r>
            <a:r>
              <a:rPr lang="ru-RU" sz="1400" dirty="0" smtClean="0"/>
              <a:t>умывальника</a:t>
            </a:r>
          </a:p>
          <a:p>
            <a:pPr marL="228600" indent="-228600" defTabSz="908050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/>
              <a:t>домики </a:t>
            </a:r>
            <a:r>
              <a:rPr lang="ru-RU" sz="1400" dirty="0"/>
              <a:t>находятся рядом с тренировочным полем, в 10 метрах, на фото все видно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1" y="832248"/>
            <a:ext cx="2491141" cy="1868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1" y="4789885"/>
            <a:ext cx="2491141" cy="1868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0" y="2825619"/>
            <a:ext cx="2491141" cy="1868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00" y="830461"/>
            <a:ext cx="2481262" cy="1860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00" y="4827655"/>
            <a:ext cx="2481262" cy="1860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23" y="2832498"/>
            <a:ext cx="2491139" cy="18683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20" y="830460"/>
            <a:ext cx="2558530" cy="38377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20" y="4802465"/>
            <a:ext cx="2558530" cy="19188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09" y="830460"/>
            <a:ext cx="2152502" cy="28700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08" y="3855944"/>
            <a:ext cx="2149064" cy="28654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65" y="5739763"/>
            <a:ext cx="835670" cy="9039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224900" y="246685"/>
            <a:ext cx="9058940" cy="261938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И РАЗВЛЕЧЕНИЯ</a:t>
            </a:r>
          </a:p>
        </p:txBody>
      </p:sp>
    </p:spTree>
    <p:extLst>
      <p:ext uri="{BB962C8B-B14F-4D97-AF65-F5344CB8AC3E}">
        <p14:creationId xmlns:p14="http://schemas.microsoft.com/office/powerpoint/2010/main" val="12194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65" y="5739763"/>
            <a:ext cx="835670" cy="90392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83350" y="2109539"/>
            <a:ext cx="6401056" cy="27897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  <a:br>
              <a:rPr lang="ru-RU" sz="2000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Джуниор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Телефоны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/>
              <a:t>+7 </a:t>
            </a:r>
            <a:r>
              <a:rPr lang="ru-RU" sz="2000" u="sng" dirty="0">
                <a:hlinkClick r:id="rId3"/>
              </a:rPr>
              <a:t>(495) 946-96-01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+7 </a:t>
            </a:r>
            <a:r>
              <a:rPr lang="ru-RU" sz="2000" u="sng" dirty="0">
                <a:hlinkClick r:id="rId4"/>
              </a:rPr>
              <a:t>(916) 385-50-50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+7 </a:t>
            </a:r>
            <a:r>
              <a:rPr lang="ru-RU" sz="2000" u="sng" dirty="0">
                <a:hlinkClick r:id="rId5"/>
              </a:rPr>
              <a:t>(985) </a:t>
            </a:r>
            <a:r>
              <a:rPr lang="ru-RU" sz="2000" u="sng" dirty="0" smtClean="0">
                <a:hlinkClick r:id="rId5"/>
              </a:rPr>
              <a:t>610-17-19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mr.alexkon@bk.ru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u="sng" dirty="0" smtClean="0">
                <a:hlinkClick r:id="rId7"/>
              </a:rPr>
              <a:t>https://www.instagram.com/mrjunior.ru/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4" y="740985"/>
            <a:ext cx="2673101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247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  ООО «Джуниор»  Телефоны Клуба:  +7 (495) 946-96-01 +7 (916) 385-50-50 +7 (985) 610-17-19 mr.alexkon@bk.ru https://www.instagram.com/mrjunior.ru/ 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Менеджер</dc:creator>
  <cp:lastModifiedBy>Менеджер</cp:lastModifiedBy>
  <cp:revision>25</cp:revision>
  <dcterms:created xsi:type="dcterms:W3CDTF">2019-01-22T15:12:45Z</dcterms:created>
  <dcterms:modified xsi:type="dcterms:W3CDTF">2019-02-19T09:51:01Z</dcterms:modified>
</cp:coreProperties>
</file>